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66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0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582B-E688-4C45-81FC-136DAEBF75C7}" type="datetimeFigureOut">
              <a:rPr lang="en-US" smtClean="0"/>
              <a:pPr/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1886-02B1-4481-85A4-DE66C59BA4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8016D4-2FB9-1EE3-9257-6073BC03A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288694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CCED01-8F13-1A46-0701-0213EFF70CDF}"/>
              </a:ext>
            </a:extLst>
          </p:cNvPr>
          <p:cNvSpPr txBox="1"/>
          <p:nvPr/>
        </p:nvSpPr>
        <p:spPr>
          <a:xfrm>
            <a:off x="4943871" y="194816"/>
            <a:ext cx="70567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1"/>
                </a:solidFill>
              </a:rPr>
              <a:t>‘For God so loved the world that He gave His one and only Son, that whoever believes in Him shall not perish but have eternal life.’ </a:t>
            </a:r>
          </a:p>
          <a:p>
            <a:pPr algn="ctr"/>
            <a:r>
              <a:rPr lang="en-GB" sz="4400" dirty="0">
                <a:solidFill>
                  <a:srgbClr val="FFFF00"/>
                </a:solidFill>
              </a:rPr>
              <a:t>John 3:16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20610-88A3-1724-FA14-BFF2ADC756C4}"/>
              </a:ext>
            </a:extLst>
          </p:cNvPr>
          <p:cNvSpPr txBox="1"/>
          <p:nvPr/>
        </p:nvSpPr>
        <p:spPr>
          <a:xfrm>
            <a:off x="4835857" y="4354711"/>
            <a:ext cx="72728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1"/>
                </a:solidFill>
              </a:rPr>
              <a:t>‘For He chose us in Him before the creation of the world…’ </a:t>
            </a:r>
          </a:p>
          <a:p>
            <a:pPr algn="ctr"/>
            <a:r>
              <a:rPr lang="en-GB" sz="4400" dirty="0">
                <a:solidFill>
                  <a:srgbClr val="FFFF00"/>
                </a:solidFill>
              </a:rPr>
              <a:t>Ephesians 1:4a</a:t>
            </a:r>
          </a:p>
        </p:txBody>
      </p:sp>
    </p:spTree>
    <p:extLst>
      <p:ext uri="{BB962C8B-B14F-4D97-AF65-F5344CB8AC3E}">
        <p14:creationId xmlns:p14="http://schemas.microsoft.com/office/powerpoint/2010/main" val="211392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8016D4-2FB9-1EE3-9257-6073BC03A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-1"/>
            <a:ext cx="12288694" cy="6858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1941" y="165232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chemeClr val="bg1"/>
                </a:solidFill>
              </a:rPr>
              <a:t>Joshua</a:t>
            </a:r>
            <a:r>
              <a:rPr lang="en-GB" sz="4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B2EA1-E557-115A-8E9F-4391E8090D90}"/>
              </a:ext>
            </a:extLst>
          </p:cNvPr>
          <p:cNvSpPr txBox="1"/>
          <p:nvPr/>
        </p:nvSpPr>
        <p:spPr>
          <a:xfrm>
            <a:off x="5167305" y="214290"/>
            <a:ext cx="5177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Don’t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C08CAA-4964-25E2-D6E1-935260BD7171}"/>
              </a:ext>
            </a:extLst>
          </p:cNvPr>
          <p:cNvSpPr txBox="1"/>
          <p:nvPr/>
        </p:nvSpPr>
        <p:spPr>
          <a:xfrm>
            <a:off x="5545029" y="1441182"/>
            <a:ext cx="525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GB" sz="4000" dirty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rgbClr val="FFFF00"/>
                </a:solidFill>
              </a:rPr>
              <a:t>Consider </a:t>
            </a:r>
            <a:r>
              <a:rPr lang="en-GB" sz="4000" dirty="0" err="1">
                <a:solidFill>
                  <a:srgbClr val="FFFF00"/>
                </a:solidFill>
              </a:rPr>
              <a:t>Rahab</a:t>
            </a:r>
            <a:r>
              <a:rPr lang="en-GB" sz="40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C1F5DC-3809-2D1D-93A4-3DBC8B0C73F7}"/>
              </a:ext>
            </a:extLst>
          </p:cNvPr>
          <p:cNvSpPr/>
          <p:nvPr/>
        </p:nvSpPr>
        <p:spPr>
          <a:xfrm>
            <a:off x="5167304" y="829070"/>
            <a:ext cx="633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Who God will save!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C10500-6998-07AC-C309-461F2E080817}"/>
              </a:ext>
            </a:extLst>
          </p:cNvPr>
          <p:cNvSpPr txBox="1"/>
          <p:nvPr/>
        </p:nvSpPr>
        <p:spPr>
          <a:xfrm>
            <a:off x="5167304" y="2707789"/>
            <a:ext cx="6978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chooses to use His people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D8CF1-8558-5CAC-0B3C-EF9D0415F0F0}"/>
              </a:ext>
            </a:extLst>
          </p:cNvPr>
          <p:cNvSpPr txBox="1"/>
          <p:nvPr/>
        </p:nvSpPr>
        <p:spPr>
          <a:xfrm>
            <a:off x="5170170" y="2082594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CCED01-8F13-1A46-0701-0213EFF70CDF}"/>
              </a:ext>
            </a:extLst>
          </p:cNvPr>
          <p:cNvSpPr txBox="1"/>
          <p:nvPr/>
        </p:nvSpPr>
        <p:spPr>
          <a:xfrm>
            <a:off x="5015880" y="3561685"/>
            <a:ext cx="697850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1"/>
                </a:solidFill>
              </a:rPr>
              <a:t>‘For we are God’s handiwork, created in Christ Jesus to do good works, which God prepared in advance for us to do.’ </a:t>
            </a:r>
          </a:p>
          <a:p>
            <a:pPr algn="ctr"/>
            <a:r>
              <a:rPr lang="en-GB" sz="3400" dirty="0">
                <a:solidFill>
                  <a:srgbClr val="FFFF00"/>
                </a:solidFill>
              </a:rPr>
              <a:t>Ephesians 2:10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21B95-A6D0-5C15-7465-43548668BB3E}"/>
              </a:ext>
            </a:extLst>
          </p:cNvPr>
          <p:cNvSpPr txBox="1"/>
          <p:nvPr/>
        </p:nvSpPr>
        <p:spPr>
          <a:xfrm>
            <a:off x="189112" y="1988840"/>
            <a:ext cx="3072416" cy="216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The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wonderful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way the Lord saves!</a:t>
            </a:r>
          </a:p>
        </p:txBody>
      </p:sp>
    </p:spTree>
    <p:extLst>
      <p:ext uri="{BB962C8B-B14F-4D97-AF65-F5344CB8AC3E}">
        <p14:creationId xmlns:p14="http://schemas.microsoft.com/office/powerpoint/2010/main" val="283034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1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8016D4-2FB9-1EE3-9257-6073BC03A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-1"/>
            <a:ext cx="12288694" cy="6858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1941" y="165232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chemeClr val="bg1"/>
                </a:solidFill>
              </a:rPr>
              <a:t>Joshua</a:t>
            </a:r>
            <a:r>
              <a:rPr lang="en-GB" sz="4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B2EA1-E557-115A-8E9F-4391E8090D90}"/>
              </a:ext>
            </a:extLst>
          </p:cNvPr>
          <p:cNvSpPr txBox="1"/>
          <p:nvPr/>
        </p:nvSpPr>
        <p:spPr>
          <a:xfrm>
            <a:off x="5167305" y="214290"/>
            <a:ext cx="5177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Don’t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C08CAA-4964-25E2-D6E1-935260BD7171}"/>
              </a:ext>
            </a:extLst>
          </p:cNvPr>
          <p:cNvSpPr txBox="1"/>
          <p:nvPr/>
        </p:nvSpPr>
        <p:spPr>
          <a:xfrm>
            <a:off x="5545029" y="1441182"/>
            <a:ext cx="525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GB" sz="4000" dirty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rgbClr val="FFFF00"/>
                </a:solidFill>
              </a:rPr>
              <a:t>Consider </a:t>
            </a:r>
            <a:r>
              <a:rPr lang="en-GB" sz="4000" dirty="0" err="1">
                <a:solidFill>
                  <a:srgbClr val="FFFF00"/>
                </a:solidFill>
              </a:rPr>
              <a:t>Rahab</a:t>
            </a:r>
            <a:r>
              <a:rPr lang="en-GB" sz="40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C1F5DC-3809-2D1D-93A4-3DBC8B0C73F7}"/>
              </a:ext>
            </a:extLst>
          </p:cNvPr>
          <p:cNvSpPr/>
          <p:nvPr/>
        </p:nvSpPr>
        <p:spPr>
          <a:xfrm>
            <a:off x="5167304" y="829070"/>
            <a:ext cx="633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Who God will save!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C10500-6998-07AC-C309-461F2E080817}"/>
              </a:ext>
            </a:extLst>
          </p:cNvPr>
          <p:cNvSpPr txBox="1"/>
          <p:nvPr/>
        </p:nvSpPr>
        <p:spPr>
          <a:xfrm>
            <a:off x="5167304" y="2707789"/>
            <a:ext cx="6978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chooses to use His people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C756-A7A9-851E-CBE2-DD77EAEE2BF8}"/>
              </a:ext>
            </a:extLst>
          </p:cNvPr>
          <p:cNvSpPr txBox="1"/>
          <p:nvPr/>
        </p:nvSpPr>
        <p:spPr>
          <a:xfrm>
            <a:off x="4915507" y="3349201"/>
            <a:ext cx="74821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Willing</a:t>
            </a:r>
            <a:r>
              <a:rPr lang="en-GB" sz="3200" dirty="0">
                <a:solidFill>
                  <a:schemeClr val="bg1"/>
                </a:solidFill>
              </a:rPr>
              <a:t> - ‘they went’ (vs.1)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Initiative</a:t>
            </a:r>
            <a:r>
              <a:rPr lang="en-GB" sz="3200" dirty="0">
                <a:solidFill>
                  <a:schemeClr val="bg1"/>
                </a:solidFill>
              </a:rPr>
              <a:t> - ‘sent two spies’ (vs.1)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Prioritise</a:t>
            </a:r>
            <a:r>
              <a:rPr lang="en-GB" sz="3200" dirty="0">
                <a:solidFill>
                  <a:schemeClr val="bg1"/>
                </a:solidFill>
              </a:rPr>
              <a:t> - ‘especially Jericho’ (vs.1)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Experience</a:t>
            </a:r>
            <a:r>
              <a:rPr lang="en-GB" sz="3200" dirty="0">
                <a:solidFill>
                  <a:schemeClr val="bg1"/>
                </a:solidFill>
              </a:rPr>
              <a:t> - ‘secretly sent’ (vs.1)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Completed</a:t>
            </a:r>
            <a:r>
              <a:rPr lang="en-GB" sz="3200" dirty="0">
                <a:solidFill>
                  <a:schemeClr val="bg1"/>
                </a:solidFill>
              </a:rPr>
              <a:t> - ‘told him everything’ (vs.23)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D8CF1-8558-5CAC-0B3C-EF9D0415F0F0}"/>
              </a:ext>
            </a:extLst>
          </p:cNvPr>
          <p:cNvSpPr txBox="1"/>
          <p:nvPr/>
        </p:nvSpPr>
        <p:spPr>
          <a:xfrm>
            <a:off x="5170170" y="2082594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86B5A1-E2CF-34C8-2222-24877115F945}"/>
              </a:ext>
            </a:extLst>
          </p:cNvPr>
          <p:cNvSpPr txBox="1"/>
          <p:nvPr/>
        </p:nvSpPr>
        <p:spPr>
          <a:xfrm>
            <a:off x="189112" y="1988840"/>
            <a:ext cx="3072416" cy="216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The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wonderful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way the Lord saves!</a:t>
            </a:r>
          </a:p>
        </p:txBody>
      </p:sp>
    </p:spTree>
    <p:extLst>
      <p:ext uri="{BB962C8B-B14F-4D97-AF65-F5344CB8AC3E}">
        <p14:creationId xmlns:p14="http://schemas.microsoft.com/office/powerpoint/2010/main" val="336396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8016D4-2FB9-1EE3-9257-6073BC03A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-1"/>
            <a:ext cx="12288694" cy="6858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1941" y="165232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chemeClr val="bg1"/>
                </a:solidFill>
              </a:rPr>
              <a:t>Joshua</a:t>
            </a:r>
            <a:r>
              <a:rPr lang="en-GB" sz="4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B2EA1-E557-115A-8E9F-4391E8090D90}"/>
              </a:ext>
            </a:extLst>
          </p:cNvPr>
          <p:cNvSpPr txBox="1"/>
          <p:nvPr/>
        </p:nvSpPr>
        <p:spPr>
          <a:xfrm>
            <a:off x="5167305" y="214290"/>
            <a:ext cx="5177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Don’t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C08CAA-4964-25E2-D6E1-935260BD7171}"/>
              </a:ext>
            </a:extLst>
          </p:cNvPr>
          <p:cNvSpPr txBox="1"/>
          <p:nvPr/>
        </p:nvSpPr>
        <p:spPr>
          <a:xfrm>
            <a:off x="5545029" y="1441182"/>
            <a:ext cx="525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GB" sz="4000" dirty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rgbClr val="FFFF00"/>
                </a:solidFill>
              </a:rPr>
              <a:t>Consider </a:t>
            </a:r>
            <a:r>
              <a:rPr lang="en-GB" sz="4000" dirty="0" err="1">
                <a:solidFill>
                  <a:srgbClr val="FFFF00"/>
                </a:solidFill>
              </a:rPr>
              <a:t>Rahab</a:t>
            </a:r>
            <a:r>
              <a:rPr lang="en-GB" sz="40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C1F5DC-3809-2D1D-93A4-3DBC8B0C73F7}"/>
              </a:ext>
            </a:extLst>
          </p:cNvPr>
          <p:cNvSpPr/>
          <p:nvPr/>
        </p:nvSpPr>
        <p:spPr>
          <a:xfrm>
            <a:off x="5167304" y="829070"/>
            <a:ext cx="633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Who God will save!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C10500-6998-07AC-C309-461F2E080817}"/>
              </a:ext>
            </a:extLst>
          </p:cNvPr>
          <p:cNvSpPr txBox="1"/>
          <p:nvPr/>
        </p:nvSpPr>
        <p:spPr>
          <a:xfrm>
            <a:off x="5167304" y="2707789"/>
            <a:ext cx="69785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chooses to use His people</a:t>
            </a:r>
          </a:p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works ahead of His people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D8CF1-8558-5CAC-0B3C-EF9D0415F0F0}"/>
              </a:ext>
            </a:extLst>
          </p:cNvPr>
          <p:cNvSpPr txBox="1"/>
          <p:nvPr/>
        </p:nvSpPr>
        <p:spPr>
          <a:xfrm>
            <a:off x="5170170" y="2082594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14BCDA-2FDE-FDD2-9754-458971B86E35}"/>
              </a:ext>
            </a:extLst>
          </p:cNvPr>
          <p:cNvSpPr txBox="1"/>
          <p:nvPr/>
        </p:nvSpPr>
        <p:spPr>
          <a:xfrm>
            <a:off x="5494407" y="4184473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1"/>
                </a:solidFill>
              </a:rPr>
              <a:t>‘…for the LORD your God is God in heaven above and on the earth below.’ </a:t>
            </a:r>
          </a:p>
          <a:p>
            <a:pPr algn="ctr"/>
            <a:r>
              <a:rPr lang="en-GB" sz="4000" dirty="0">
                <a:solidFill>
                  <a:srgbClr val="FFFF00"/>
                </a:solidFill>
              </a:rPr>
              <a:t>vs.11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BC61BF-FFEB-7277-3507-9DA7A9FE4F91}"/>
              </a:ext>
            </a:extLst>
          </p:cNvPr>
          <p:cNvSpPr txBox="1"/>
          <p:nvPr/>
        </p:nvSpPr>
        <p:spPr>
          <a:xfrm>
            <a:off x="189112" y="1988840"/>
            <a:ext cx="3072416" cy="216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The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wonderful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way the Lord saves!</a:t>
            </a:r>
          </a:p>
        </p:txBody>
      </p:sp>
    </p:spTree>
    <p:extLst>
      <p:ext uri="{BB962C8B-B14F-4D97-AF65-F5344CB8AC3E}">
        <p14:creationId xmlns:p14="http://schemas.microsoft.com/office/powerpoint/2010/main" val="72907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8016D4-2FB9-1EE3-9257-6073BC03A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-1"/>
            <a:ext cx="12288694" cy="6858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1941" y="165232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chemeClr val="bg1"/>
                </a:solidFill>
              </a:rPr>
              <a:t>Joshua</a:t>
            </a:r>
            <a:r>
              <a:rPr lang="en-GB" sz="4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Chapter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30A575-EAB8-460A-33E3-34E6BD15992C}"/>
              </a:ext>
            </a:extLst>
          </p:cNvPr>
          <p:cNvSpPr txBox="1"/>
          <p:nvPr/>
        </p:nvSpPr>
        <p:spPr>
          <a:xfrm>
            <a:off x="189112" y="1988840"/>
            <a:ext cx="3072416" cy="216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The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wonderful</a:t>
            </a:r>
          </a:p>
          <a:p>
            <a:pPr algn="ctr">
              <a:lnSpc>
                <a:spcPts val="4000"/>
              </a:lnSpc>
            </a:pPr>
            <a:r>
              <a:rPr lang="en-GB" sz="4800" dirty="0">
                <a:solidFill>
                  <a:srgbClr val="FFFF00"/>
                </a:solidFill>
              </a:rPr>
              <a:t>way the Lord saves!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B2EA1-E557-115A-8E9F-4391E8090D90}"/>
              </a:ext>
            </a:extLst>
          </p:cNvPr>
          <p:cNvSpPr txBox="1"/>
          <p:nvPr/>
        </p:nvSpPr>
        <p:spPr>
          <a:xfrm>
            <a:off x="5167305" y="214290"/>
            <a:ext cx="5177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Don’t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C08CAA-4964-25E2-D6E1-935260BD7171}"/>
              </a:ext>
            </a:extLst>
          </p:cNvPr>
          <p:cNvSpPr txBox="1"/>
          <p:nvPr/>
        </p:nvSpPr>
        <p:spPr>
          <a:xfrm>
            <a:off x="5545029" y="1441182"/>
            <a:ext cx="525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GB" sz="4000" dirty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rgbClr val="FFFF00"/>
                </a:solidFill>
              </a:rPr>
              <a:t>Consider </a:t>
            </a:r>
            <a:r>
              <a:rPr lang="en-GB" sz="4000" dirty="0" err="1">
                <a:solidFill>
                  <a:srgbClr val="FFFF00"/>
                </a:solidFill>
              </a:rPr>
              <a:t>Rahab</a:t>
            </a:r>
            <a:r>
              <a:rPr lang="en-GB" sz="40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C1F5DC-3809-2D1D-93A4-3DBC8B0C73F7}"/>
              </a:ext>
            </a:extLst>
          </p:cNvPr>
          <p:cNvSpPr/>
          <p:nvPr/>
        </p:nvSpPr>
        <p:spPr>
          <a:xfrm>
            <a:off x="5167304" y="829070"/>
            <a:ext cx="633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Who God will save!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C10500-6998-07AC-C309-461F2E080817}"/>
              </a:ext>
            </a:extLst>
          </p:cNvPr>
          <p:cNvSpPr txBox="1"/>
          <p:nvPr/>
        </p:nvSpPr>
        <p:spPr>
          <a:xfrm>
            <a:off x="5167304" y="2707789"/>
            <a:ext cx="6978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chooses to use His people</a:t>
            </a:r>
          </a:p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 works ahead of His people</a:t>
            </a:r>
          </a:p>
          <a:p>
            <a:pPr>
              <a:buFont typeface="Arial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</a:rPr>
              <a:t> God’s grace gives saving faith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D8CF1-8558-5CAC-0B3C-EF9D0415F0F0}"/>
              </a:ext>
            </a:extLst>
          </p:cNvPr>
          <p:cNvSpPr txBox="1"/>
          <p:nvPr/>
        </p:nvSpPr>
        <p:spPr>
          <a:xfrm>
            <a:off x="5170170" y="2082594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We </a:t>
            </a:r>
            <a:r>
              <a:rPr lang="en-GB" sz="4000" b="1" dirty="0">
                <a:solidFill>
                  <a:schemeClr val="bg1"/>
                </a:solidFill>
              </a:rPr>
              <a:t>Do </a:t>
            </a:r>
            <a:r>
              <a:rPr lang="en-GB" sz="4000" dirty="0">
                <a:solidFill>
                  <a:schemeClr val="bg1"/>
                </a:solidFill>
              </a:rPr>
              <a:t>Know…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447F3A-CA19-C50D-3544-C0708207DF03}"/>
              </a:ext>
            </a:extLst>
          </p:cNvPr>
          <p:cNvSpPr txBox="1"/>
          <p:nvPr/>
        </p:nvSpPr>
        <p:spPr>
          <a:xfrm>
            <a:off x="5735960" y="4646781"/>
            <a:ext cx="7482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</a:rPr>
              <a:t> Certainty</a:t>
            </a:r>
            <a:r>
              <a:rPr lang="en-GB" sz="3200" dirty="0">
                <a:solidFill>
                  <a:schemeClr val="bg1"/>
                </a:solidFill>
              </a:rPr>
              <a:t> - ‘I know’ (vs.9)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chemeClr val="bg1"/>
                </a:solidFill>
              </a:rPr>
              <a:t>  </a:t>
            </a:r>
            <a:r>
              <a:rPr lang="en-GB" sz="3200" dirty="0">
                <a:solidFill>
                  <a:srgbClr val="FFFF00"/>
                </a:solidFill>
              </a:rPr>
              <a:t>Purpose &amp; action </a:t>
            </a:r>
            <a:r>
              <a:rPr lang="en-GB" sz="3200" dirty="0">
                <a:solidFill>
                  <a:schemeClr val="bg1"/>
                </a:solidFill>
              </a:rPr>
              <a:t>- (vs.4-21!)</a:t>
            </a:r>
          </a:p>
        </p:txBody>
      </p:sp>
    </p:spTree>
    <p:extLst>
      <p:ext uri="{BB962C8B-B14F-4D97-AF65-F5344CB8AC3E}">
        <p14:creationId xmlns:p14="http://schemas.microsoft.com/office/powerpoint/2010/main" val="348838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339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Hoad's laptop</dc:creator>
  <cp:lastModifiedBy>Multiple Monitors</cp:lastModifiedBy>
  <cp:revision>53</cp:revision>
  <dcterms:created xsi:type="dcterms:W3CDTF">2019-05-22T19:24:01Z</dcterms:created>
  <dcterms:modified xsi:type="dcterms:W3CDTF">2024-09-06T11:05:32Z</dcterms:modified>
</cp:coreProperties>
</file>